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0"/>
  </p:notesMasterIdLst>
  <p:sldIdLst>
    <p:sldId id="256" r:id="rId3"/>
    <p:sldId id="277" r:id="rId4"/>
    <p:sldId id="257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72" r:id="rId14"/>
    <p:sldId id="271" r:id="rId15"/>
    <p:sldId id="274" r:id="rId16"/>
    <p:sldId id="273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7B9CE-6CD8-4C62-B4D4-64F343D1093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A418F-7D91-486A-9DDE-086A85B4E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1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81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406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807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0881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6943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3782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331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077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9812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202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062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12/25/2017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904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prezentacija/pravo/narushenie-prav-cheloveka-v-russkikh-skazkakh-251939/okhotniki-osvobodili-babushku-i-krasnuju-shapochku-no-narushili-46-statju-6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900igr.net/prezentacija/pravo/narushenie-prav-cheloveka-v-russkikh-skazkakh-251939/otpravljajas-puteshestvovat-po-miru-skazok-my-natalkivaemsja-na-4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4267200"/>
          </a:xfrm>
        </p:spPr>
        <p:txBody>
          <a:bodyPr/>
          <a:lstStyle/>
          <a:p>
            <a:r>
              <a:rPr lang="ru-RU" dirty="0" smtClean="0"/>
              <a:t>Нарушение прав героев сказок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Буратино</a:t>
            </a:r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011" y="1412874"/>
            <a:ext cx="3569827" cy="51844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3394720" cy="444217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Шантаж(Карабас </a:t>
            </a:r>
            <a:r>
              <a:rPr lang="ru-RU" sz="2000" dirty="0" err="1"/>
              <a:t>Барабас</a:t>
            </a:r>
            <a:r>
              <a:rPr lang="ru-RU" sz="2000" dirty="0"/>
              <a:t> угрожал  куклам и </a:t>
            </a:r>
            <a:r>
              <a:rPr lang="ru-RU" sz="2000" dirty="0" smtClean="0"/>
              <a:t>Буратино)</a:t>
            </a:r>
          </a:p>
          <a:p>
            <a:pPr algn="just"/>
            <a:r>
              <a:rPr lang="ru-RU" sz="2000" dirty="0"/>
              <a:t>Покушение на жизнь</a:t>
            </a:r>
          </a:p>
          <a:p>
            <a:pPr algn="just"/>
            <a:r>
              <a:rPr lang="ru-RU" sz="2000" dirty="0" err="1" smtClean="0"/>
              <a:t>ребенка,похищение</a:t>
            </a:r>
            <a:r>
              <a:rPr lang="ru-RU" sz="2000" dirty="0" smtClean="0"/>
              <a:t>(Похищение </a:t>
            </a:r>
            <a:r>
              <a:rPr lang="ru-RU" sz="2000" dirty="0"/>
              <a:t>Мальвины и </a:t>
            </a:r>
            <a:r>
              <a:rPr lang="ru-RU" sz="2000" dirty="0" smtClean="0"/>
              <a:t>Пьеро)</a:t>
            </a:r>
          </a:p>
          <a:p>
            <a:pPr algn="just"/>
            <a:r>
              <a:rPr lang="ru-RU" sz="2000" dirty="0"/>
              <a:t>Не дали воспитание(Кот </a:t>
            </a:r>
            <a:r>
              <a:rPr lang="ru-RU" sz="2000" dirty="0" err="1"/>
              <a:t>Базилио</a:t>
            </a:r>
            <a:r>
              <a:rPr lang="ru-RU" sz="2000" dirty="0"/>
              <a:t> и Алиса лиса не дали ему пойти в школу. И хотели забрать его </a:t>
            </a:r>
            <a:r>
              <a:rPr lang="ru-RU" sz="2000" dirty="0" smtClean="0"/>
              <a:t>деньги)</a:t>
            </a:r>
            <a:endParaRPr lang="ru-RU" sz="2000" dirty="0"/>
          </a:p>
          <a:p>
            <a:pPr algn="just"/>
            <a:r>
              <a:rPr lang="ru-RU" sz="2000" dirty="0"/>
              <a:t>Статья 104.1. Конфискация имущества.</a:t>
            </a:r>
          </a:p>
          <a:p>
            <a:pPr algn="just"/>
            <a:r>
              <a:rPr lang="ru-RU" sz="2000" dirty="0"/>
              <a:t> Статья 159 Мошенничество.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63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Отправляясь путешествовать по миру сказок мы наталкиваемся на нарушение многих прав. Ст. 20 Конституции РФ «Каждый имеет право на жизнь»</a:t>
            </a:r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340768"/>
            <a:ext cx="3478295" cy="5217443"/>
          </a:xfrm>
        </p:spPr>
      </p:pic>
    </p:spTree>
    <p:extLst>
      <p:ext uri="{BB962C8B-B14F-4D97-AF65-F5344CB8AC3E}">
        <p14:creationId xmlns:p14="http://schemas.microsoft.com/office/powerpoint/2010/main" val="1734877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Лиса и заяц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Ст. 40 - «Каждый имеет право на жилище. Никто не может быть произвольно лишен жилища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«Лиса </a:t>
            </a:r>
            <a:r>
              <a:rPr lang="ru-RU" dirty="0"/>
              <a:t>попросилась у зайца переночевать, да его из избушки и выгнала».</a:t>
            </a:r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348" y="1196752"/>
            <a:ext cx="3766069" cy="5328592"/>
          </a:xfrm>
        </p:spPr>
      </p:pic>
    </p:spTree>
    <p:extLst>
      <p:ext uri="{BB962C8B-B14F-4D97-AF65-F5344CB8AC3E}">
        <p14:creationId xmlns:p14="http://schemas.microsoft.com/office/powerpoint/2010/main" val="32022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Гадкий утенок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196752"/>
            <a:ext cx="7992888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Славные у тебя детки! Все очень милые, кроме одного, пожалуй… Бедняга не удался. А один - то такой гадкий».</a:t>
            </a:r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780928"/>
            <a:ext cx="4536504" cy="2838367"/>
          </a:xfrm>
        </p:spPr>
      </p:pic>
      <p:sp>
        <p:nvSpPr>
          <p:cNvPr id="6" name="TextBox 5"/>
          <p:cNvSpPr txBox="1"/>
          <p:nvPr/>
        </p:nvSpPr>
        <p:spPr>
          <a:xfrm>
            <a:off x="467544" y="3501008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21 статья Конституции РФ «Достоинство личности охраняется государством. … никто не должен подвергаться унижающему достоинство обращению или наказанию».</a:t>
            </a:r>
          </a:p>
        </p:txBody>
      </p:sp>
    </p:spTree>
    <p:extLst>
      <p:ext uri="{BB962C8B-B14F-4D97-AF65-F5344CB8AC3E}">
        <p14:creationId xmlns:p14="http://schemas.microsoft.com/office/powerpoint/2010/main" val="24330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Иван царевич и Серый Волк</a:t>
            </a:r>
          </a:p>
        </p:txBody>
      </p:sp>
      <p:pic>
        <p:nvPicPr>
          <p:cNvPr id="7" name="Объект 6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306" y="1600200"/>
            <a:ext cx="3504388" cy="4637112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Ст</a:t>
            </a:r>
            <a:r>
              <a:rPr lang="ru-RU" dirty="0"/>
              <a:t>. 25 Конституции РФ «Никто не может быть лишен своего </a:t>
            </a:r>
            <a:r>
              <a:rPr lang="ru-RU" dirty="0" err="1" smtClean="0"/>
              <a:t>иму-щества</a:t>
            </a:r>
            <a:r>
              <a:rPr lang="ru-RU" dirty="0"/>
              <a:t>».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Ц</a:t>
            </a:r>
            <a:r>
              <a:rPr lang="ru-RU" dirty="0" smtClean="0"/>
              <a:t>аревич</a:t>
            </a:r>
            <a:r>
              <a:rPr lang="ru-RU" dirty="0"/>
              <a:t>, украв Жар-птицу у царя Берендея, нарушил право на </a:t>
            </a:r>
            <a:r>
              <a:rPr lang="ru-RU" dirty="0" smtClean="0"/>
              <a:t>част-</a:t>
            </a:r>
            <a:r>
              <a:rPr lang="ru-RU" dirty="0" err="1" smtClean="0"/>
              <a:t>ную</a:t>
            </a:r>
            <a:r>
              <a:rPr lang="ru-RU" dirty="0" smtClean="0"/>
              <a:t> </a:t>
            </a:r>
            <a:r>
              <a:rPr lang="ru-RU" dirty="0"/>
              <a:t>собственность.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4072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Волк и семеро козлят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3466728" cy="36736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Волк</a:t>
            </a:r>
            <a:r>
              <a:rPr lang="ru-RU" dirty="0"/>
              <a:t>, проникнув в домик козлят, съел </a:t>
            </a:r>
            <a:r>
              <a:rPr lang="ru-RU" dirty="0" smtClean="0"/>
              <a:t>их.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Ст</a:t>
            </a:r>
            <a:r>
              <a:rPr lang="ru-RU" dirty="0"/>
              <a:t>. 20 Конституции РФ «Каждый </a:t>
            </a:r>
            <a:r>
              <a:rPr lang="ru-RU" dirty="0" err="1" smtClean="0"/>
              <a:t>име-ет</a:t>
            </a:r>
            <a:r>
              <a:rPr lang="ru-RU" dirty="0" smtClean="0"/>
              <a:t> </a:t>
            </a:r>
            <a:r>
              <a:rPr lang="ru-RU" dirty="0"/>
              <a:t>право на жизнь»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276872"/>
            <a:ext cx="457200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Гуси - Лебеди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556793"/>
            <a:ext cx="3816424" cy="403244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Гуси – Лебеди по приказу Бабы Яги украли Иванушку и унесли в тёмный лес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Право на жизнь в семье со своими родителями.</a:t>
            </a: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844824"/>
            <a:ext cx="417646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6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q-AL" dirty="0"/>
              <a:t>https://nsportal.ru/ap/library/drugoe/2017/08/19/narushenie-prav-cheloveka-v-skazkah</a:t>
            </a:r>
            <a:endParaRPr lang="ru-RU" dirty="0"/>
          </a:p>
          <a:p>
            <a:r>
              <a:rPr lang="en-US" dirty="0">
                <a:hlinkClick r:id="rId3"/>
              </a:rPr>
              <a:t>http://900igr.net/prezentacija/pravo/narushenie-prav-cheloveka-v-russkikh-skazkakh-251939/okhotniki-osvobodili-babushku-i-krasnuju-shapochku-no-narushili-46-statju-6</a:t>
            </a:r>
            <a:r>
              <a:rPr lang="ru-RU" dirty="0"/>
              <a:t>  </a:t>
            </a:r>
          </a:p>
          <a:p>
            <a:r>
              <a:rPr lang="sq-AL" sz="3600" dirty="0">
                <a:hlinkClick r:id="rId4"/>
              </a:rPr>
              <a:t>http://900igr.net/prezentacija/pravo/narushenie-prav-cheloveka-v-russkikh-skazkakh-251939/otpravljajas-puteshestvovat-po-miru-skazok-my-natalkivaemsja-na-4.html</a:t>
            </a:r>
            <a:endParaRPr lang="ru-RU" sz="3600" dirty="0"/>
          </a:p>
          <a:p>
            <a:r>
              <a:rPr lang="sq-AL" sz="3600" dirty="0"/>
              <a:t>https://</a:t>
            </a:r>
            <a:r>
              <a:rPr lang="ru-RU" sz="3600" dirty="0" err="1"/>
              <a:t>урок.рф</a:t>
            </a:r>
            <a:r>
              <a:rPr lang="ru-RU" sz="3600" dirty="0"/>
              <a:t>/</a:t>
            </a:r>
            <a:r>
              <a:rPr lang="sq-AL" sz="3600" dirty="0"/>
              <a:t>library/prava_skazochnih_geroev_144605.html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4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554416" cy="54074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action="ppaction://hlinksldjump"/>
              </a:rPr>
              <a:t>Введение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Цель работы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Сказка «Три поросенка»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Сказка «Золушка»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Сказка «</a:t>
            </a:r>
            <a:r>
              <a:rPr lang="ru-RU" dirty="0" err="1" smtClean="0">
                <a:hlinkClick r:id="rId6" action="ppaction://hlinksldjump"/>
              </a:rPr>
              <a:t>Дюймовочка</a:t>
            </a:r>
            <a:r>
              <a:rPr lang="ru-RU" dirty="0" smtClean="0">
                <a:hlinkClick r:id="rId6" action="ppaction://hlinksldjump"/>
              </a:rPr>
              <a:t>»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Сказка «Красная шапочка»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Сказка «Двенадцать месяцев»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Сказка «Буратино»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Сказка «Колобок»</a:t>
            </a:r>
            <a:endParaRPr lang="ru-RU" dirty="0" smtClean="0"/>
          </a:p>
          <a:p>
            <a:r>
              <a:rPr lang="ru-RU" dirty="0" smtClean="0">
                <a:hlinkClick r:id="rId11" action="ppaction://hlinksldjump"/>
              </a:rPr>
              <a:t>Сказка «Лиса и заяц»</a:t>
            </a:r>
            <a:endParaRPr lang="ru-RU" dirty="0" smtClean="0"/>
          </a:p>
          <a:p>
            <a:r>
              <a:rPr lang="ru-RU" dirty="0" smtClean="0">
                <a:hlinkClick r:id="rId12" action="ppaction://hlinksldjump"/>
              </a:rPr>
              <a:t>Сказка «Гадкий утенок»</a:t>
            </a:r>
            <a:endParaRPr lang="ru-RU" dirty="0" smtClean="0"/>
          </a:p>
          <a:p>
            <a:r>
              <a:rPr lang="ru-RU" dirty="0" smtClean="0">
                <a:hlinkClick r:id="rId13" action="ppaction://hlinksldjump"/>
              </a:rPr>
              <a:t>Сказка «Иван царевич и серый волк»</a:t>
            </a:r>
            <a:endParaRPr lang="ru-RU" dirty="0" smtClean="0"/>
          </a:p>
          <a:p>
            <a:r>
              <a:rPr lang="ru-RU" dirty="0" smtClean="0">
                <a:hlinkClick r:id="rId14" action="ppaction://hlinksldjump"/>
              </a:rPr>
              <a:t>Сказка «Волк и семеро козлят»</a:t>
            </a:r>
            <a:endParaRPr lang="ru-RU" dirty="0" smtClean="0"/>
          </a:p>
          <a:p>
            <a:r>
              <a:rPr lang="ru-RU" dirty="0" smtClean="0">
                <a:hlinkClick r:id="rId15" action="ppaction://hlinksldjump"/>
              </a:rPr>
              <a:t>Сказка «Гуси-Лебеди»</a:t>
            </a:r>
            <a:endParaRPr lang="ru-RU" dirty="0" smtClean="0"/>
          </a:p>
          <a:p>
            <a:r>
              <a:rPr lang="ru-RU" dirty="0" smtClean="0">
                <a:hlinkClick r:id="rId16" action="ppaction://hlinksldjump"/>
              </a:rPr>
              <a:t>Источники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1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43800" cy="3886200"/>
          </a:xfrm>
        </p:spPr>
        <p:txBody>
          <a:bodyPr/>
          <a:lstStyle/>
          <a:p>
            <a:pPr algn="just"/>
            <a:r>
              <a:rPr lang="ru-RU" dirty="0"/>
              <a:t>«</a:t>
            </a:r>
            <a:r>
              <a:rPr lang="ru-RU" dirty="0">
                <a:hlinkClick r:id="rId2" action="ppaction://hlinksldjump"/>
              </a:rPr>
              <a:t>Право</a:t>
            </a:r>
            <a:r>
              <a:rPr lang="ru-RU" dirty="0"/>
              <a:t> – искусство справедливости и добра» (древнеримское изречение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Актуальность проблемы – </a:t>
            </a:r>
            <a:r>
              <a:rPr lang="ru-RU" dirty="0" smtClean="0"/>
              <a:t>нарушения </a:t>
            </a:r>
            <a:r>
              <a:rPr lang="ru-RU" dirty="0"/>
              <a:t>прав и свобод человека столь же многообразны, как и его жизнь и деятельность. </a:t>
            </a:r>
            <a:endParaRPr lang="ru-RU" dirty="0" smtClean="0"/>
          </a:p>
          <a:p>
            <a:pPr algn="just"/>
            <a:r>
              <a:rPr lang="ru-RU" dirty="0" smtClean="0"/>
              <a:t>Жертвами </a:t>
            </a:r>
            <a:r>
              <a:rPr lang="ru-RU" dirty="0"/>
              <a:t>нарушений прав становятся многочисленные группы людей, но чаще всего от них страдают дети.</a:t>
            </a:r>
          </a:p>
        </p:txBody>
      </p:sp>
    </p:spTree>
    <p:extLst>
      <p:ext uri="{BB962C8B-B14F-4D97-AF65-F5344CB8AC3E}">
        <p14:creationId xmlns:p14="http://schemas.microsoft.com/office/powerpoint/2010/main" val="32837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543800" cy="54074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 action="ppaction://hlinksldjump"/>
              </a:rPr>
              <a:t>ЦЕЛЬ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проанализировать сказки и поступки сказочных героев с точки зрения нарушения статей Конституции РФ.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Методы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исследования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- анализ </a:t>
            </a:r>
            <a:r>
              <a:rPr lang="ru-RU" dirty="0"/>
              <a:t>прочитанных сказок </a:t>
            </a:r>
            <a:r>
              <a:rPr lang="ru-RU" dirty="0" smtClean="0"/>
              <a:t>и статей </a:t>
            </a:r>
            <a:r>
              <a:rPr lang="ru-RU" dirty="0" smtClean="0"/>
              <a:t>Конституции </a:t>
            </a:r>
            <a:r>
              <a:rPr lang="ru-RU" dirty="0"/>
              <a:t>РФ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075240" cy="131846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Сказка «Три поросенка»</a:t>
            </a:r>
            <a:endParaRPr lang="ru-RU" sz="5400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675" y="1504156"/>
            <a:ext cx="4762500" cy="33909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3008313" cy="46910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dirty="0" smtClean="0"/>
              <a:t>Волк нарушил закон, сначала он хулиганил, колотя в дверь, затем незаконно (через трубу) проник в жилище поросят, где очутился в кипятке. Поросята нарушили закон, устроив самосуд. </a:t>
            </a:r>
            <a:br>
              <a:rPr lang="ru-RU" sz="3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1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85169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Сказка «Золушка»</a:t>
            </a:r>
            <a:endParaRPr lang="ru-RU" sz="5400" dirty="0"/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268760"/>
            <a:ext cx="3782169" cy="50428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1"/>
            <a:ext cx="3898776" cy="4104456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/>
              <a:t>Все мы знакомы с героиней сказки Ш. Перро – Золушкой и помним, как с ней обращались мачеха и ее дочери. Произошло нарушение прав </a:t>
            </a:r>
            <a:r>
              <a:rPr lang="ru-RU" sz="1900" dirty="0"/>
              <a:t>З</a:t>
            </a:r>
            <a:r>
              <a:rPr lang="ru-RU" sz="1900" dirty="0" smtClean="0"/>
              <a:t>олушки в виде: отсутствие права на достойный уровень жизни, на условия для </a:t>
            </a:r>
            <a:r>
              <a:rPr lang="ru-RU" sz="1900" dirty="0" smtClean="0"/>
              <a:t>нор-</a:t>
            </a:r>
            <a:r>
              <a:rPr lang="ru-RU" sz="1900" dirty="0" err="1" smtClean="0"/>
              <a:t>мального</a:t>
            </a:r>
            <a:r>
              <a:rPr lang="ru-RU" sz="1900" dirty="0" smtClean="0"/>
              <a:t>, умственного, духовного развития, на защиту от </a:t>
            </a:r>
            <a:r>
              <a:rPr lang="ru-RU" sz="1900" dirty="0" err="1" smtClean="0"/>
              <a:t>эксп-луатации</a:t>
            </a:r>
            <a:r>
              <a:rPr lang="ru-RU" sz="1900" dirty="0" smtClean="0"/>
              <a:t>, от унижения </a:t>
            </a:r>
            <a:r>
              <a:rPr lang="ru-RU" sz="1900" dirty="0" smtClean="0"/>
              <a:t>чело-</a:t>
            </a:r>
            <a:r>
              <a:rPr lang="ru-RU" sz="1900" dirty="0" err="1" smtClean="0"/>
              <a:t>веческого</a:t>
            </a:r>
            <a:r>
              <a:rPr lang="ru-RU" sz="1900" dirty="0" smtClean="0"/>
              <a:t> </a:t>
            </a:r>
            <a:r>
              <a:rPr lang="ru-RU" sz="1900" dirty="0" smtClean="0"/>
              <a:t>достоинства</a:t>
            </a:r>
            <a:r>
              <a:rPr lang="ru-RU" sz="1900" dirty="0" smtClean="0"/>
              <a:t>.</a:t>
            </a:r>
          </a:p>
          <a:p>
            <a:pPr algn="just"/>
            <a:endParaRPr lang="ru-RU" sz="1900" dirty="0" smtClean="0"/>
          </a:p>
          <a:p>
            <a:pPr algn="just"/>
            <a:r>
              <a:rPr lang="ru-RU" sz="1900" dirty="0"/>
              <a:t>Статья 136. Нарушение равенства прав и свобод человека и гражданина </a:t>
            </a:r>
          </a:p>
        </p:txBody>
      </p:sp>
    </p:spTree>
    <p:extLst>
      <p:ext uri="{BB962C8B-B14F-4D97-AF65-F5344CB8AC3E}">
        <p14:creationId xmlns:p14="http://schemas.microsoft.com/office/powerpoint/2010/main" val="42818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99571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Сказка «</a:t>
            </a:r>
            <a:r>
              <a:rPr lang="ru-RU" sz="5400" dirty="0" err="1" smtClean="0"/>
              <a:t>Дюймовочка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340768"/>
            <a:ext cx="4005201" cy="51330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946228"/>
          </a:xfrm>
        </p:spPr>
        <p:txBody>
          <a:bodyPr/>
          <a:lstStyle/>
          <a:p>
            <a:pPr algn="just"/>
            <a:r>
              <a:rPr lang="ru-RU" sz="2000" dirty="0" smtClean="0"/>
              <a:t>Несовершеннолетняя не имеет права выходить замуж не раньше 18 лет (Хотели силой выдать замуж).</a:t>
            </a:r>
          </a:p>
          <a:p>
            <a:pPr algn="just"/>
            <a:r>
              <a:rPr lang="ru-RU" sz="2000" dirty="0" smtClean="0"/>
              <a:t>Взрослые не имеют права заставлять вступать в брак без согласия детей (Мышь заставляла </a:t>
            </a:r>
            <a:r>
              <a:rPr lang="ru-RU" sz="2000" dirty="0" err="1" smtClean="0"/>
              <a:t>Дюймовочку</a:t>
            </a:r>
            <a:r>
              <a:rPr lang="ru-RU" sz="2000" dirty="0" smtClean="0"/>
              <a:t> выйти за муж за крота).</a:t>
            </a:r>
          </a:p>
          <a:p>
            <a:pPr algn="just"/>
            <a:r>
              <a:rPr lang="ru-RU" sz="2000" dirty="0" smtClean="0"/>
              <a:t>Злоупотребление трудом.</a:t>
            </a:r>
          </a:p>
          <a:p>
            <a:pPr algn="just"/>
            <a:r>
              <a:rPr lang="ru-RU" sz="2000" dirty="0" smtClean="0"/>
              <a:t>Угроза жизни (Мышь угрожала жизни).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Красная шапочка</a:t>
            </a:r>
            <a:endParaRPr lang="ru-RU" sz="5400" dirty="0"/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412776"/>
            <a:ext cx="3744416" cy="50013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5819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Право на </a:t>
            </a:r>
            <a:r>
              <a:rPr lang="ru-RU" sz="2000" dirty="0" smtClean="0"/>
              <a:t>защиту.</a:t>
            </a:r>
            <a:endParaRPr lang="ru-RU" sz="2000" dirty="0"/>
          </a:p>
          <a:p>
            <a:pPr algn="just"/>
            <a:r>
              <a:rPr lang="ru-RU" sz="2000" dirty="0"/>
              <a:t>Злоупотребление трудом.(Мама Красной Шапочки пошла на хитрость и напугала дочку, что в лесу живет волк, при этом отпустила ребенка без </a:t>
            </a:r>
            <a:r>
              <a:rPr lang="ru-RU" sz="2000" dirty="0" smtClean="0"/>
              <a:t>сопровождения </a:t>
            </a:r>
            <a:r>
              <a:rPr lang="ru-RU" sz="2000" dirty="0"/>
              <a:t>взрослых</a:t>
            </a:r>
            <a:r>
              <a:rPr lang="ru-RU" sz="2000" dirty="0" smtClean="0"/>
              <a:t>.)</a:t>
            </a:r>
          </a:p>
          <a:p>
            <a:pPr algn="just"/>
            <a:r>
              <a:rPr lang="ru-RU" sz="2000" dirty="0"/>
              <a:t> Покушение на жизнь </a:t>
            </a:r>
            <a:r>
              <a:rPr lang="ru-RU" sz="2000" dirty="0" smtClean="0"/>
              <a:t>ребенка</a:t>
            </a:r>
          </a:p>
          <a:p>
            <a:pPr algn="just"/>
            <a:r>
              <a:rPr lang="ru-RU" sz="2000" dirty="0" smtClean="0"/>
              <a:t>(Волк </a:t>
            </a:r>
            <a:r>
              <a:rPr lang="ru-RU" sz="2000" dirty="0"/>
              <a:t>проглотил Красную Шапочку, притворившись </a:t>
            </a:r>
            <a:r>
              <a:rPr lang="ru-RU" sz="2000" dirty="0" smtClean="0"/>
              <a:t>бабуш-кой)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/>
              <a:t>Статья 128.1      Волк обманул Красную шапочку в своих корыстных целях.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683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/>
              <a:t>Двенадцать </a:t>
            </a:r>
            <a:r>
              <a:rPr lang="ru-RU" sz="5400" dirty="0" smtClean="0"/>
              <a:t>месяцев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876" y="1412875"/>
            <a:ext cx="3582098" cy="4713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420888"/>
            <a:ext cx="3008313" cy="343406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Злоупотребление трудом</a:t>
            </a:r>
          </a:p>
          <a:p>
            <a:pPr algn="just"/>
            <a:r>
              <a:rPr lang="ru-RU" sz="2000" dirty="0"/>
              <a:t>Ребенка(Мачеха послала падчерицу зимой искать </a:t>
            </a:r>
            <a:r>
              <a:rPr lang="ru-RU" sz="2000" dirty="0" smtClean="0"/>
              <a:t>подснежники)</a:t>
            </a:r>
            <a:endParaRPr lang="ru-RU" sz="2000" dirty="0"/>
          </a:p>
          <a:p>
            <a:pPr algn="just"/>
            <a:r>
              <a:rPr lang="ru-RU" sz="2000" dirty="0"/>
              <a:t>Угроза жизни ребенка(Сводная сестра намекнула, что если она пропадет, то никто не будет жалеть </a:t>
            </a:r>
            <a:r>
              <a:rPr lang="ru-RU" sz="2000" dirty="0" smtClean="0"/>
              <a:t>ее)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0757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187</TotalTime>
  <Words>600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NewsPrint</vt:lpstr>
      <vt:lpstr>Тема Office</vt:lpstr>
      <vt:lpstr>Нарушение прав героев сказок</vt:lpstr>
      <vt:lpstr>Презентация PowerPoint</vt:lpstr>
      <vt:lpstr>Презентация PowerPoint</vt:lpstr>
      <vt:lpstr>Презентация PowerPoint</vt:lpstr>
      <vt:lpstr>Сказка «Три поросенка»</vt:lpstr>
      <vt:lpstr>Сказка «Золушка»</vt:lpstr>
      <vt:lpstr>Сказка «Дюймовочка»</vt:lpstr>
      <vt:lpstr>Красная шапочка</vt:lpstr>
      <vt:lpstr>Двенадцать месяцев </vt:lpstr>
      <vt:lpstr>Буратино</vt:lpstr>
      <vt:lpstr>Колобок</vt:lpstr>
      <vt:lpstr>Лиса и заяц</vt:lpstr>
      <vt:lpstr>Гадкий утенок</vt:lpstr>
      <vt:lpstr>Иван царевич и Серый Волк</vt:lpstr>
      <vt:lpstr>Волк и семеро козлят</vt:lpstr>
      <vt:lpstr>Гуси - Лебеди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Нарушение прав героев сказок</dc:title>
  <dc:creator>User-6</dc:creator>
  <cp:lastModifiedBy>Teacher</cp:lastModifiedBy>
  <cp:revision>22</cp:revision>
  <dcterms:created xsi:type="dcterms:W3CDTF">2017-10-30T05:34:32Z</dcterms:created>
  <dcterms:modified xsi:type="dcterms:W3CDTF">2017-12-25T05:38:22Z</dcterms:modified>
</cp:coreProperties>
</file>